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Default Extension="svg" ContentType="image/svg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Default Extension="wdp" ContentType="image/vnd.ms-photo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7" r:id="rId5"/>
    <p:sldId id="268" r:id="rId6"/>
    <p:sldId id="269" r:id="rId7"/>
    <p:sldId id="270" r:id="rId8"/>
    <p:sldId id="280" r:id="rId9"/>
    <p:sldId id="282" r:id="rId10"/>
    <p:sldId id="283" r:id="rId11"/>
    <p:sldId id="284" r:id="rId12"/>
    <p:sldId id="285" r:id="rId13"/>
    <p:sldId id="286" r:id="rId14"/>
    <p:sldId id="288" r:id="rId15"/>
    <p:sldId id="289" r:id="rId16"/>
    <p:sldId id="274" r:id="rId17"/>
    <p:sldId id="29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5" autoAdjust="0"/>
    <p:restoredTop sz="87949" autoAdjust="0"/>
  </p:normalViewPr>
  <p:slideViewPr>
    <p:cSldViewPr snapToGrid="0" showGuides="1">
      <p:cViewPr>
        <p:scale>
          <a:sx n="75" d="100"/>
          <a:sy n="75" d="100"/>
        </p:scale>
        <p:origin x="-974" y="-3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pPr/>
              <a:t>1/20/2024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pPr/>
              <a:t>1/20/2024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28078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79059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985530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=""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=""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=""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=""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=""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=""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=""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=""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=""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=""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=""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=""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=""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=""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=""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=""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=""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=""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=""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=""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=""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=""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=""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=""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=""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=""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=""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=""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=""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=""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=""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=""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=""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=""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=""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=""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=""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=""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=""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=""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=""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=""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=""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=""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=""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=""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=""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=""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=""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=""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=""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=""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=""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=""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=""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=""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=""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=""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=""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=""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=""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=""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=""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=""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=""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=""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=""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=""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=""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=""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=""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=""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=""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=""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=""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=""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=""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=""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=""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=""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=""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=""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=""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=""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=""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=""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=""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=""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=""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=""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=""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=""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=""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=""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=""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=""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=""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=""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=""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=""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=""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=""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=""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=""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=""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=""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=""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=""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=""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=""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=""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=""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=""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=""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=""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pPr/>
              <a:t>1/20/2024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3152" y="2938398"/>
            <a:ext cx="5143500" cy="2090808"/>
          </a:xfrm>
        </p:spPr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Music App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5869" y="4329007"/>
            <a:ext cx="5143500" cy="503167"/>
          </a:xfrm>
        </p:spPr>
        <p:txBody>
          <a:bodyPr/>
          <a:lstStyle/>
          <a:p>
            <a:r>
              <a:rPr lang="en-US" dirty="0"/>
              <a:t>Listen And Sing</a:t>
            </a:r>
          </a:p>
        </p:txBody>
      </p:sp>
      <p:pic>
        <p:nvPicPr>
          <p:cNvPr id="10" name="Picture Placeholder 9" descr="cityscape&#10;">
            <a:extLst>
              <a:ext uri="{FF2B5EF4-FFF2-40B4-BE49-F238E27FC236}">
                <a16:creationId xmlns=""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90339" y="776169"/>
            <a:ext cx="5305661" cy="5305661"/>
          </a:xfrm>
        </p:spPr>
      </p:pic>
      <p:pic>
        <p:nvPicPr>
          <p:cNvPr id="7" name="Picture 6" descr="A colorful circle with a white musical note&#10;&#10;Description automatically generated">
            <a:extLst>
              <a:ext uri="{FF2B5EF4-FFF2-40B4-BE49-F238E27FC236}">
                <a16:creationId xmlns="" xmlns:a16="http://schemas.microsoft.com/office/drawing/2014/main" id="{5A291BA3-65CF-84EB-3F46-2DE8FAAFF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682" y="947055"/>
            <a:ext cx="5002973" cy="49638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6242180" y="1259633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73798987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 smtClean="0"/>
              <a:t>Everyone worked on every aspect of project equally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Contributions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156340" y="5807820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Analytics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 smtClean="0"/>
              <a:t>GitHub</a:t>
            </a:r>
            <a:r>
              <a:rPr lang="en-IN" dirty="0" smtClean="0"/>
              <a:t> Total Commits : 60+</a:t>
            </a:r>
          </a:p>
          <a:p>
            <a:r>
              <a:rPr lang="en-IN" dirty="0" err="1" smtClean="0"/>
              <a:t>GitHub</a:t>
            </a:r>
            <a:r>
              <a:rPr lang="en-IN" dirty="0" smtClean="0"/>
              <a:t> Total Pull requests : 50+</a:t>
            </a:r>
          </a:p>
          <a:p>
            <a:r>
              <a:rPr lang="en-IN" dirty="0" err="1" smtClean="0"/>
              <a:t>GitHub</a:t>
            </a:r>
            <a:r>
              <a:rPr lang="en-IN" dirty="0" smtClean="0"/>
              <a:t> Total unique visitors : 20+</a:t>
            </a:r>
          </a:p>
          <a:p>
            <a:r>
              <a:rPr lang="en-IN" dirty="0" err="1" smtClean="0"/>
              <a:t>GitHub</a:t>
            </a:r>
            <a:r>
              <a:rPr lang="en-IN" dirty="0" smtClean="0"/>
              <a:t> Average Monthly Traffic : 200+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217300" y="5760513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conclusion, our music application is not just a platform; it's a vibrant ecosystem designed to redefine the way we experience and engage with music. </a:t>
            </a:r>
            <a:r>
              <a:rPr lang="en-US" dirty="0" smtClean="0"/>
              <a:t>It provides a peaceful and user friendly way of enjoying to music.</a:t>
            </a:r>
          </a:p>
          <a:p>
            <a:r>
              <a:rPr lang="en-IN" dirty="0" smtClean="0"/>
              <a:t>Our app is still under development, and we will be continuing this project up to completion and will make the most of it.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Conclusion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176660" y="5797660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17" name="Picture Placeholder 16" descr="man posing for portrait">
            <a:extLst>
              <a:ext uri="{FF2B5EF4-FFF2-40B4-BE49-F238E27FC236}">
                <a16:creationId xmlns=""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46051" y="1913483"/>
            <a:ext cx="1770429" cy="1770429"/>
          </a:xfrm>
        </p:spPr>
      </p:pic>
      <p:pic>
        <p:nvPicPr>
          <p:cNvPr id="16" name="Picture 15" descr="A colorful circle with a white musical note&#10;&#10;Description automatically generated">
            <a:extLst>
              <a:ext uri="{FF2B5EF4-FFF2-40B4-BE49-F238E27FC236}">
                <a16:creationId xmlns="" xmlns:a16="http://schemas.microsoft.com/office/drawing/2014/main" id="{4C6571DE-CDB6-1A48-CBEC-50F9881BE74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2041562" y="-322319"/>
            <a:ext cx="7764675" cy="770401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51735" y="3932563"/>
            <a:ext cx="2239066" cy="619118"/>
          </a:xfrm>
        </p:spPr>
        <p:txBody>
          <a:bodyPr/>
          <a:lstStyle/>
          <a:p>
            <a:r>
              <a:rPr lang="en-US" dirty="0" err="1" smtClean="0"/>
              <a:t>Mohiyaddeen</a:t>
            </a:r>
            <a:r>
              <a:rPr lang="en-US" dirty="0" smtClean="0"/>
              <a:t> </a:t>
            </a:r>
            <a:r>
              <a:rPr lang="en-US" dirty="0" err="1" smtClean="0"/>
              <a:t>Raza</a:t>
            </a:r>
            <a:r>
              <a:rPr lang="en-US" dirty="0" smtClean="0"/>
              <a:t> (Team Lead)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3" name="Picture Placeholder 16" descr="man posing for portrait">
            <a:extLst>
              <a:ext uri="{FF2B5EF4-FFF2-40B4-BE49-F238E27FC236}">
                <a16:creationId xmlns=""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842211" y="1903323"/>
            <a:ext cx="1845717" cy="1845717"/>
          </a:xfrm>
        </p:spPr>
      </p:pic>
      <p:sp>
        <p:nvSpPr>
          <p:cNvPr id="34" name="Content Placeholder 8">
            <a:extLst>
              <a:ext uri="{FF2B5EF4-FFF2-40B4-BE49-F238E27FC236}">
                <a16:creationId xmlns=""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2698695" y="3922403"/>
            <a:ext cx="2269546" cy="598798"/>
          </a:xfrm>
        </p:spPr>
        <p:txBody>
          <a:bodyPr/>
          <a:lstStyle/>
          <a:p>
            <a:r>
              <a:rPr lang="en-US" dirty="0" err="1" smtClean="0"/>
              <a:t>Mohiyaddeen</a:t>
            </a:r>
            <a:r>
              <a:rPr lang="en-US" dirty="0" smtClean="0"/>
              <a:t> </a:t>
            </a:r>
            <a:r>
              <a:rPr lang="en-US" dirty="0" err="1" smtClean="0"/>
              <a:t>Raza</a:t>
            </a:r>
            <a:r>
              <a:rPr lang="en-US" dirty="0" smtClean="0"/>
              <a:t> (Team Lead)</a:t>
            </a:r>
            <a:endParaRPr lang="en-US" dirty="0"/>
          </a:p>
        </p:txBody>
      </p:sp>
      <p:pic>
        <p:nvPicPr>
          <p:cNvPr id="43" name="Picture Placeholder 16" descr="man posing for portrait">
            <a:extLst>
              <a:ext uri="{FF2B5EF4-FFF2-40B4-BE49-F238E27FC236}">
                <a16:creationId xmlns=""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219651" y="1903323"/>
            <a:ext cx="1845717" cy="1845717"/>
          </a:xfrm>
        </p:spPr>
      </p:pic>
      <p:sp>
        <p:nvSpPr>
          <p:cNvPr id="44" name="Content Placeholder 8">
            <a:extLst>
              <a:ext uri="{FF2B5EF4-FFF2-40B4-BE49-F238E27FC236}">
                <a16:creationId xmlns=""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076135" y="3922403"/>
            <a:ext cx="2269546" cy="598798"/>
          </a:xfrm>
        </p:spPr>
        <p:txBody>
          <a:bodyPr/>
          <a:lstStyle/>
          <a:p>
            <a:r>
              <a:rPr lang="en-US" dirty="0" err="1" smtClean="0"/>
              <a:t>Mohiyaddeen</a:t>
            </a:r>
            <a:r>
              <a:rPr lang="en-US" dirty="0" smtClean="0"/>
              <a:t> </a:t>
            </a:r>
            <a:r>
              <a:rPr lang="en-US" dirty="0" err="1" smtClean="0"/>
              <a:t>Raza</a:t>
            </a:r>
            <a:r>
              <a:rPr lang="en-US" dirty="0" smtClean="0"/>
              <a:t> (Team Lead)</a:t>
            </a:r>
            <a:endParaRPr lang="en-US" dirty="0"/>
          </a:p>
        </p:txBody>
      </p:sp>
      <p:pic>
        <p:nvPicPr>
          <p:cNvPr id="45" name="Picture Placeholder 16" descr="man posing for portrait">
            <a:extLst>
              <a:ext uri="{FF2B5EF4-FFF2-40B4-BE49-F238E27FC236}">
                <a16:creationId xmlns=""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627571" y="1923643"/>
            <a:ext cx="1845717" cy="1845717"/>
          </a:xfrm>
        </p:spPr>
      </p:pic>
      <p:sp>
        <p:nvSpPr>
          <p:cNvPr id="46" name="Content Placeholder 8">
            <a:extLst>
              <a:ext uri="{FF2B5EF4-FFF2-40B4-BE49-F238E27FC236}">
                <a16:creationId xmlns=""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7484055" y="3942723"/>
            <a:ext cx="2269546" cy="598798"/>
          </a:xfrm>
        </p:spPr>
        <p:txBody>
          <a:bodyPr/>
          <a:lstStyle/>
          <a:p>
            <a:r>
              <a:rPr lang="en-US" dirty="0" err="1" smtClean="0"/>
              <a:t>Mohiyaddeen</a:t>
            </a:r>
            <a:r>
              <a:rPr lang="en-US" dirty="0" smtClean="0"/>
              <a:t> </a:t>
            </a:r>
            <a:r>
              <a:rPr lang="en-US" dirty="0" err="1" smtClean="0"/>
              <a:t>Raza</a:t>
            </a:r>
            <a:r>
              <a:rPr lang="en-US" dirty="0" smtClean="0"/>
              <a:t> (Team Lead)</a:t>
            </a:r>
            <a:endParaRPr lang="en-US" dirty="0"/>
          </a:p>
        </p:txBody>
      </p:sp>
      <p:pic>
        <p:nvPicPr>
          <p:cNvPr id="47" name="Picture Placeholder 16" descr="man posing for portrait">
            <a:extLst>
              <a:ext uri="{FF2B5EF4-FFF2-40B4-BE49-F238E27FC236}">
                <a16:creationId xmlns=""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984690" y="1933803"/>
            <a:ext cx="1845717" cy="1845717"/>
          </a:xfrm>
        </p:spPr>
      </p:pic>
      <p:sp>
        <p:nvSpPr>
          <p:cNvPr id="48" name="Content Placeholder 8">
            <a:extLst>
              <a:ext uri="{FF2B5EF4-FFF2-40B4-BE49-F238E27FC236}">
                <a16:creationId xmlns=""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922454" y="3942723"/>
            <a:ext cx="2269546" cy="598798"/>
          </a:xfrm>
        </p:spPr>
        <p:txBody>
          <a:bodyPr/>
          <a:lstStyle/>
          <a:p>
            <a:r>
              <a:rPr lang="en-US" dirty="0" err="1" smtClean="0"/>
              <a:t>Mohiyaddeen</a:t>
            </a:r>
            <a:r>
              <a:rPr lang="en-US" dirty="0" smtClean="0"/>
              <a:t> </a:t>
            </a:r>
            <a:r>
              <a:rPr lang="en-US" dirty="0" err="1" smtClean="0"/>
              <a:t>Raza</a:t>
            </a:r>
            <a:r>
              <a:rPr lang="en-US" dirty="0" smtClean="0"/>
              <a:t> (Team Lead)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3563448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3152" y="2938398"/>
            <a:ext cx="5143500" cy="2090808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thank you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" name="Picture Placeholder 9" descr="cityscape&#10;">
            <a:extLst>
              <a:ext uri="{FF2B5EF4-FFF2-40B4-BE49-F238E27FC236}">
                <a16:creationId xmlns=""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90339" y="776169"/>
            <a:ext cx="5305661" cy="5305661"/>
          </a:xfrm>
        </p:spPr>
      </p:pic>
      <p:pic>
        <p:nvPicPr>
          <p:cNvPr id="7" name="Picture 6" descr="A colorful circle with a white musical note&#10;&#10;Description automatically generated">
            <a:extLst>
              <a:ext uri="{FF2B5EF4-FFF2-40B4-BE49-F238E27FC236}">
                <a16:creationId xmlns="" xmlns:a16="http://schemas.microsoft.com/office/drawing/2014/main" id="{5A291BA3-65CF-84EB-3F46-2DE8FAAFF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682" y="947055"/>
            <a:ext cx="5002973" cy="49638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6242180" y="1259633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73798987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Inspirational quote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dirty="0" smtClean="0"/>
              <a:t>“Music has the power to heal, uplift, and transform lives.”</a:t>
            </a:r>
          </a:p>
          <a:p>
            <a:r>
              <a:rPr lang="en-IN" sz="2400" b="1" dirty="0" smtClean="0"/>
              <a:t>- Ravi  Shankar</a:t>
            </a:r>
            <a:endParaRPr lang="en-US" sz="2400" dirty="0"/>
          </a:p>
        </p:txBody>
      </p:sp>
      <p:pic>
        <p:nvPicPr>
          <p:cNvPr id="11" name="Picture Placeholder 10" descr="city skyline">
            <a:extLst>
              <a:ext uri="{FF2B5EF4-FFF2-40B4-BE49-F238E27FC236}">
                <a16:creationId xmlns=""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A colorful circle with a white musical note&#10;&#10;Description automatically generated">
            <a:extLst>
              <a:ext uri="{FF2B5EF4-FFF2-40B4-BE49-F238E27FC236}">
                <a16:creationId xmlns="" xmlns:a16="http://schemas.microsoft.com/office/drawing/2014/main" id="{904453DD-F5D4-3D5E-B3CC-299C1D97E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656" y="2433128"/>
            <a:ext cx="6006687" cy="595975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18753305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/>
              <a:t>As we venture into a new era of audio exploration, our app stands out as a testament to innovation and creativity in the realm of music applications.</a:t>
            </a:r>
          </a:p>
          <a:p>
            <a:pPr marL="0" indent="0">
              <a:buNone/>
            </a:pPr>
            <a:r>
              <a:rPr lang="en-US" sz="1800" dirty="0" smtClean="0"/>
              <a:t>A Innovative Music Application With New Features Such As KARAOKE MODE, COLLABORATIVE MUSIC, DJ OPTIONS, </a:t>
            </a:r>
            <a:r>
              <a:rPr lang="en-US" sz="1800" dirty="0" smtClean="0"/>
              <a:t>MODERN </a:t>
            </a:r>
            <a:r>
              <a:rPr lang="en-US" sz="1800" dirty="0" smtClean="0"/>
              <a:t>ANIMATIONS and Also with normal features such as streaming music, sharing music with world, creating custom playlists and much more.</a:t>
            </a:r>
          </a:p>
          <a:p>
            <a:pPr marL="0" indent="0">
              <a:buNone/>
            </a:pPr>
            <a:r>
              <a:rPr lang="en-US" sz="1800" i="1" dirty="0" smtClean="0"/>
              <a:t>But our app is more than just a collection of features. It's a community, a hub for music enthusiasts to explore, share, and create. </a:t>
            </a:r>
            <a:endParaRPr lang="en-IN" sz="1800" dirty="0" smtClean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 descr="skycrapers">
            <a:extLst>
              <a:ext uri="{FF2B5EF4-FFF2-40B4-BE49-F238E27FC236}">
                <a16:creationId xmlns=""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A colorful circle with a white musical note&#10;&#10;Description automatically generated">
            <a:extLst>
              <a:ext uri="{FF2B5EF4-FFF2-40B4-BE49-F238E27FC236}">
                <a16:creationId xmlns="" xmlns:a16="http://schemas.microsoft.com/office/drawing/2014/main" id="{1C485B58-D569-7763-E635-574BB00B4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-1259632"/>
            <a:ext cx="6846172" cy="679268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176660" y="5807820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3356135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Features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r>
              <a:rPr lang="en-US" sz="1800" b="1" dirty="0" smtClean="0"/>
              <a:t>Karaoke Mode: </a:t>
            </a:r>
            <a:r>
              <a:rPr lang="en-US" sz="1800" dirty="0" smtClean="0"/>
              <a:t>While in the KARAOKE mode, a user will have a peaceful experience with our user-friendly application and can enjoy singing along with the music.</a:t>
            </a:r>
          </a:p>
          <a:p>
            <a:r>
              <a:rPr lang="en-IN" sz="1800" b="1" dirty="0" smtClean="0"/>
              <a:t>Custom media: </a:t>
            </a:r>
            <a:r>
              <a:rPr lang="en-IN" sz="1800" dirty="0" smtClean="0"/>
              <a:t>Users can upload their songs and will be able to access the files on the cloud. And the user will have rights to make their songs public or private.</a:t>
            </a:r>
          </a:p>
          <a:p>
            <a:r>
              <a:rPr lang="en-US" sz="1800" b="1" dirty="0" smtClean="0"/>
              <a:t>Modern Animations:</a:t>
            </a:r>
            <a:r>
              <a:rPr lang="en-US" sz="1800" dirty="0" smtClean="0"/>
              <a:t> Experience music like never before with modern animations that breathe life into your playlists</a:t>
            </a:r>
          </a:p>
          <a:p>
            <a:r>
              <a:rPr lang="en-IN" sz="1800" b="1" dirty="0" smtClean="0"/>
              <a:t>Stream songs: </a:t>
            </a:r>
            <a:r>
              <a:rPr lang="en-IN" sz="1800" dirty="0" smtClean="0"/>
              <a:t>Enjoy listening to music to anytime anywhere with ease and peacefully</a:t>
            </a:r>
            <a:endParaRPr lang="en-IN" sz="1800" b="1" dirty="0" smtClean="0"/>
          </a:p>
        </p:txBody>
      </p:sp>
      <p:pic>
        <p:nvPicPr>
          <p:cNvPr id="7" name="Picture Placeholder 6" descr="skyscrapers">
            <a:extLst>
              <a:ext uri="{FF2B5EF4-FFF2-40B4-BE49-F238E27FC236}">
                <a16:creationId xmlns=""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 descr="A colorful circle with a white musical note&#10;&#10;Description automatically generated">
            <a:extLst>
              <a:ext uri="{FF2B5EF4-FFF2-40B4-BE49-F238E27FC236}">
                <a16:creationId xmlns="" xmlns:a16="http://schemas.microsoft.com/office/drawing/2014/main" id="{55D6538E-C96B-38F3-7585-55CD56059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784" y="1087585"/>
            <a:ext cx="4719703" cy="468283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186820" y="5960220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96173016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Database Entity-relationship(ER) diagram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5</a:t>
            </a:fld>
            <a:endParaRPr lang="en-US" noProof="0" dirty="0"/>
          </a:p>
        </p:txBody>
      </p:sp>
      <p:pic>
        <p:nvPicPr>
          <p:cNvPr id="4" name="Picture 2" descr="F:\Tata strive\projects\team project\music-app\music-app\raza\music_app\presentation\Screenshot 2024-01-20 07263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99030" y="1270859"/>
            <a:ext cx="7161530" cy="5393149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0" y="5790993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Frontend : React.js, Tailwind CSS</a:t>
            </a:r>
          </a:p>
          <a:p>
            <a:r>
              <a:rPr lang="en-IN" dirty="0" smtClean="0"/>
              <a:t>Backend : Spring Boot </a:t>
            </a:r>
          </a:p>
          <a:p>
            <a:r>
              <a:rPr lang="en-IN" dirty="0" smtClean="0"/>
              <a:t>Database : </a:t>
            </a:r>
            <a:r>
              <a:rPr lang="en-IN" dirty="0" err="1" smtClean="0"/>
              <a:t>MySql</a:t>
            </a:r>
            <a:r>
              <a:rPr lang="en-IN" dirty="0" smtClean="0"/>
              <a:t> + Firebase</a:t>
            </a:r>
          </a:p>
          <a:p>
            <a:r>
              <a:rPr lang="en-IN" dirty="0" smtClean="0"/>
              <a:t>Project Management Tool : </a:t>
            </a:r>
            <a:r>
              <a:rPr lang="en-IN" dirty="0" err="1" smtClean="0"/>
              <a:t>GitHub</a:t>
            </a:r>
            <a:endParaRPr lang="en-IN" dirty="0" smtClean="0"/>
          </a:p>
          <a:p>
            <a:r>
              <a:rPr lang="en-IN" dirty="0" err="1" smtClean="0"/>
              <a:t>Api</a:t>
            </a:r>
            <a:r>
              <a:rPr lang="en-IN" dirty="0" smtClean="0"/>
              <a:t> Testing : </a:t>
            </a:r>
            <a:r>
              <a:rPr lang="en-IN" dirty="0" err="1" smtClean="0"/>
              <a:t>ThunderClient</a:t>
            </a:r>
            <a:r>
              <a:rPr lang="en-IN" dirty="0" smtClean="0"/>
              <a:t>/Postman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Technologies used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227460" y="5960220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Collaborative Music: </a:t>
            </a:r>
            <a:r>
              <a:rPr lang="en-IN" dirty="0" smtClean="0"/>
              <a:t>this enables users to synchronously connect with other users and simultaneously listen to song without any delay enabling users to host parties and use our app as a media provider.</a:t>
            </a:r>
          </a:p>
          <a:p>
            <a:r>
              <a:rPr lang="en-IN" b="1" dirty="0" smtClean="0"/>
              <a:t>DJ options: </a:t>
            </a:r>
            <a:r>
              <a:rPr lang="en-IN" dirty="0" smtClean="0"/>
              <a:t>this enables users to customize their songs transition, playback, sounds and much more similar to a lightweight DJ 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Future work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0" y="5811313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 smtClean="0"/>
              <a:t>Spring Boot: </a:t>
            </a:r>
            <a:r>
              <a:rPr lang="en-IN" dirty="0" smtClean="0"/>
              <a:t>we learnt how to create REST </a:t>
            </a:r>
            <a:r>
              <a:rPr lang="en-IN" dirty="0" err="1" smtClean="0"/>
              <a:t>api’s</a:t>
            </a:r>
            <a:r>
              <a:rPr lang="en-IN" dirty="0" smtClean="0"/>
              <a:t> in spring boot in MVC(Model </a:t>
            </a:r>
            <a:r>
              <a:rPr lang="en-IN" dirty="0" smtClean="0"/>
              <a:t>V</a:t>
            </a:r>
            <a:r>
              <a:rPr lang="en-IN" dirty="0" smtClean="0"/>
              <a:t>iew Controller) architecture and perform CRUD operations through various request mapping’s.</a:t>
            </a:r>
          </a:p>
          <a:p>
            <a:r>
              <a:rPr lang="en-IN" b="1" dirty="0" err="1" smtClean="0"/>
              <a:t>MySql</a:t>
            </a:r>
            <a:r>
              <a:rPr lang="en-IN" b="1" dirty="0" smtClean="0"/>
              <a:t>:  </a:t>
            </a:r>
            <a:r>
              <a:rPr lang="en-IN" dirty="0" smtClean="0"/>
              <a:t>we learnt how to connect </a:t>
            </a:r>
            <a:r>
              <a:rPr lang="en-IN" dirty="0" err="1" smtClean="0"/>
              <a:t>mysql</a:t>
            </a:r>
            <a:r>
              <a:rPr lang="en-IN" dirty="0" smtClean="0"/>
              <a:t> database to spring boot application and perform CRUD operations on </a:t>
            </a:r>
            <a:r>
              <a:rPr lang="en-IN" dirty="0" err="1" smtClean="0"/>
              <a:t>mysql</a:t>
            </a:r>
            <a:r>
              <a:rPr lang="en-IN" dirty="0" smtClean="0"/>
              <a:t> database.</a:t>
            </a:r>
          </a:p>
          <a:p>
            <a:r>
              <a:rPr lang="en-IN" b="1" dirty="0" smtClean="0"/>
              <a:t>React.js</a:t>
            </a:r>
            <a:r>
              <a:rPr lang="en-US" b="1" dirty="0" smtClean="0"/>
              <a:t>: </a:t>
            </a:r>
            <a:r>
              <a:rPr lang="en-US" dirty="0" smtClean="0"/>
              <a:t>we learnt the best practices and </a:t>
            </a:r>
            <a:r>
              <a:rPr lang="en-US" dirty="0" err="1" smtClean="0"/>
              <a:t>pitholes</a:t>
            </a:r>
            <a:r>
              <a:rPr lang="en-US" dirty="0" smtClean="0"/>
              <a:t> while developing react app. We made use of almost all the features of react.</a:t>
            </a:r>
          </a:p>
          <a:p>
            <a:r>
              <a:rPr lang="en-US" dirty="0" smtClean="0"/>
              <a:t> </a:t>
            </a:r>
            <a:r>
              <a:rPr lang="en-US" b="1" dirty="0" smtClean="0"/>
              <a:t>Firebase: </a:t>
            </a:r>
            <a:r>
              <a:rPr lang="en-US" dirty="0" smtClean="0"/>
              <a:t>we learnt how to upload files to cloud using blob data that will be sent from frontend to backend then to firebase.</a:t>
            </a:r>
          </a:p>
          <a:p>
            <a:pPr>
              <a:buNone/>
            </a:pPr>
            <a:endParaRPr lang="en-IN" b="1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Project learning's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329060" y="5790993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 err="1" smtClean="0"/>
              <a:t>GitHub</a:t>
            </a:r>
            <a:r>
              <a:rPr lang="en-IN" b="1" dirty="0" smtClean="0"/>
              <a:t>: </a:t>
            </a:r>
            <a:r>
              <a:rPr lang="en-IN" dirty="0" smtClean="0"/>
              <a:t>we learnt how to create a organisation and work as a team under that organisation and followed best practices while developing the project framework. And also tried to practice agile project framework.</a:t>
            </a:r>
          </a:p>
          <a:p>
            <a:r>
              <a:rPr lang="en-IN" b="1" dirty="0" smtClean="0"/>
              <a:t>Tailwind CSS: </a:t>
            </a:r>
            <a:r>
              <a:rPr lang="en-IN" dirty="0" smtClean="0"/>
              <a:t>we learnt how to style websites efficiently, increasing our development speed by using the CSS utility framework such as Tailwind CSS</a:t>
            </a:r>
            <a:endParaRPr lang="en-IN" b="1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Project learning's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2A956931-30DC-C68E-1A64-80546BF32F64}"/>
              </a:ext>
            </a:extLst>
          </p:cNvPr>
          <p:cNvSpPr/>
          <p:nvPr/>
        </p:nvSpPr>
        <p:spPr>
          <a:xfrm>
            <a:off x="207140" y="5831633"/>
            <a:ext cx="2127379" cy="8977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427</TotalTime>
  <Words>626</Words>
  <Application>Microsoft Office PowerPoint</Application>
  <PresentationFormat>Custom</PresentationFormat>
  <Paragraphs>67</Paragraphs>
  <Slides>14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 Music App </vt:lpstr>
      <vt:lpstr>Inspirational quote</vt:lpstr>
      <vt:lpstr>Introduction </vt:lpstr>
      <vt:lpstr>Key Features  </vt:lpstr>
      <vt:lpstr>Database Entity-relationship(ER) diagram</vt:lpstr>
      <vt:lpstr>Technologies used</vt:lpstr>
      <vt:lpstr>Future work</vt:lpstr>
      <vt:lpstr>Project learning's</vt:lpstr>
      <vt:lpstr>Project learning's</vt:lpstr>
      <vt:lpstr>Contributions</vt:lpstr>
      <vt:lpstr>Analytics</vt:lpstr>
      <vt:lpstr>Conclusion</vt:lpstr>
      <vt:lpstr>team</vt:lpstr>
      <vt:lpstr> thank you 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Music App </dc:title>
  <dc:creator>Ravi Maurya</dc:creator>
  <cp:lastModifiedBy>mohiyaddeen raza</cp:lastModifiedBy>
  <cp:revision>40</cp:revision>
  <dcterms:created xsi:type="dcterms:W3CDTF">2024-01-19T20:50:35Z</dcterms:created>
  <dcterms:modified xsi:type="dcterms:W3CDTF">2024-01-20T04:02:12Z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